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66" r:id="rId7"/>
    <p:sldId id="258" r:id="rId8"/>
    <p:sldId id="279" r:id="rId9"/>
    <p:sldId id="260" r:id="rId10"/>
    <p:sldId id="267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4F514-AA53-4D6F-928B-F5637F7A97F2}" v="5" dt="2024-09-10T14:06:49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Davies" userId="5c94363c-a25c-466d-84d9-0bae30660854" providerId="ADAL" clId="{02A4F514-AA53-4D6F-928B-F5637F7A97F2}"/>
    <pc:docChg chg="custSel addSld delSld modSld">
      <pc:chgData name="Kristina Davies" userId="5c94363c-a25c-466d-84d9-0bae30660854" providerId="ADAL" clId="{02A4F514-AA53-4D6F-928B-F5637F7A97F2}" dt="2024-09-09T15:37:09.682" v="266" actId="1076"/>
      <pc:docMkLst>
        <pc:docMk/>
      </pc:docMkLst>
      <pc:sldChg chg="modSp mod">
        <pc:chgData name="Kristina Davies" userId="5c94363c-a25c-466d-84d9-0bae30660854" providerId="ADAL" clId="{02A4F514-AA53-4D6F-928B-F5637F7A97F2}" dt="2024-09-06T09:16:50.629" v="55" actId="20577"/>
        <pc:sldMkLst>
          <pc:docMk/>
          <pc:sldMk cId="3228500081" sldId="260"/>
        </pc:sldMkLst>
        <pc:spChg chg="mod">
          <ac:chgData name="Kristina Davies" userId="5c94363c-a25c-466d-84d9-0bae30660854" providerId="ADAL" clId="{02A4F514-AA53-4D6F-928B-F5637F7A97F2}" dt="2024-09-06T09:16:50.629" v="55" actId="20577"/>
          <ac:spMkLst>
            <pc:docMk/>
            <pc:sldMk cId="3228500081" sldId="260"/>
            <ac:spMk id="8" creationId="{E33A68BF-4C27-3E07-58A6-0090DD04C204}"/>
          </ac:spMkLst>
        </pc:spChg>
      </pc:sldChg>
      <pc:sldChg chg="addSp modSp mod">
        <pc:chgData name="Kristina Davies" userId="5c94363c-a25c-466d-84d9-0bae30660854" providerId="ADAL" clId="{02A4F514-AA53-4D6F-928B-F5637F7A97F2}" dt="2024-09-09T15:34:03.367" v="200" actId="1076"/>
        <pc:sldMkLst>
          <pc:docMk/>
          <pc:sldMk cId="4175165481" sldId="267"/>
        </pc:sldMkLst>
        <pc:spChg chg="mod">
          <ac:chgData name="Kristina Davies" userId="5c94363c-a25c-466d-84d9-0bae30660854" providerId="ADAL" clId="{02A4F514-AA53-4D6F-928B-F5637F7A97F2}" dt="2024-09-09T15:33:56.249" v="198" actId="1076"/>
          <ac:spMkLst>
            <pc:docMk/>
            <pc:sldMk cId="4175165481" sldId="267"/>
            <ac:spMk id="8" creationId="{E33A68BF-4C27-3E07-58A6-0090DD04C204}"/>
          </ac:spMkLst>
        </pc:spChg>
        <pc:picChg chg="add mod">
          <ac:chgData name="Kristina Davies" userId="5c94363c-a25c-466d-84d9-0bae30660854" providerId="ADAL" clId="{02A4F514-AA53-4D6F-928B-F5637F7A97F2}" dt="2024-09-09T15:34:03.367" v="200" actId="1076"/>
          <ac:picMkLst>
            <pc:docMk/>
            <pc:sldMk cId="4175165481" sldId="267"/>
            <ac:picMk id="3" creationId="{DB3390D7-EADD-8B5A-FC1E-1B98E477DE3E}"/>
          </ac:picMkLst>
        </pc:picChg>
      </pc:sldChg>
      <pc:sldChg chg="del">
        <pc:chgData name="Kristina Davies" userId="5c94363c-a25c-466d-84d9-0bae30660854" providerId="ADAL" clId="{02A4F514-AA53-4D6F-928B-F5637F7A97F2}" dt="2024-09-06T09:20:44.229" v="95" actId="47"/>
        <pc:sldMkLst>
          <pc:docMk/>
          <pc:sldMk cId="2554488862" sldId="269"/>
        </pc:sldMkLst>
      </pc:sldChg>
      <pc:sldChg chg="addSp delSp modSp mod">
        <pc:chgData name="Kristina Davies" userId="5c94363c-a25c-466d-84d9-0bae30660854" providerId="ADAL" clId="{02A4F514-AA53-4D6F-928B-F5637F7A97F2}" dt="2024-09-06T09:25:17.743" v="190" actId="20577"/>
        <pc:sldMkLst>
          <pc:docMk/>
          <pc:sldMk cId="1790567558" sldId="271"/>
        </pc:sldMkLst>
        <pc:spChg chg="mod">
          <ac:chgData name="Kristina Davies" userId="5c94363c-a25c-466d-84d9-0bae30660854" providerId="ADAL" clId="{02A4F514-AA53-4D6F-928B-F5637F7A97F2}" dt="2024-09-06T09:25:17.743" v="190" actId="20577"/>
          <ac:spMkLst>
            <pc:docMk/>
            <pc:sldMk cId="1790567558" sldId="271"/>
            <ac:spMk id="2" creationId="{D44FC174-5021-AF37-7208-B0BBEE8950FC}"/>
          </ac:spMkLst>
        </pc:spChg>
        <pc:graphicFrameChg chg="del">
          <ac:chgData name="Kristina Davies" userId="5c94363c-a25c-466d-84d9-0bae30660854" providerId="ADAL" clId="{02A4F514-AA53-4D6F-928B-F5637F7A97F2}" dt="2024-09-06T09:19:32.597" v="70" actId="478"/>
          <ac:graphicFrameMkLst>
            <pc:docMk/>
            <pc:sldMk cId="1790567558" sldId="271"/>
            <ac:graphicFrameMk id="4" creationId="{308EEC3E-81BB-537D-E980-8DF34EE61D41}"/>
          </ac:graphicFrameMkLst>
        </pc:graphicFrameChg>
        <pc:picChg chg="add mod">
          <ac:chgData name="Kristina Davies" userId="5c94363c-a25c-466d-84d9-0bae30660854" providerId="ADAL" clId="{02A4F514-AA53-4D6F-928B-F5637F7A97F2}" dt="2024-09-06T09:24:51.281" v="161" actId="14100"/>
          <ac:picMkLst>
            <pc:docMk/>
            <pc:sldMk cId="1790567558" sldId="271"/>
            <ac:picMk id="5" creationId="{097F30F4-E623-65DE-5D9E-5101E9FA376C}"/>
          </ac:picMkLst>
        </pc:picChg>
      </pc:sldChg>
      <pc:sldChg chg="addSp delSp modSp mod">
        <pc:chgData name="Kristina Davies" userId="5c94363c-a25c-466d-84d9-0bae30660854" providerId="ADAL" clId="{02A4F514-AA53-4D6F-928B-F5637F7A97F2}" dt="2024-09-06T09:24:41.649" v="159" actId="14100"/>
        <pc:sldMkLst>
          <pc:docMk/>
          <pc:sldMk cId="1225234052" sldId="272"/>
        </pc:sldMkLst>
        <pc:picChg chg="del">
          <ac:chgData name="Kristina Davies" userId="5c94363c-a25c-466d-84d9-0bae30660854" providerId="ADAL" clId="{02A4F514-AA53-4D6F-928B-F5637F7A97F2}" dt="2024-09-06T09:18:57.735" v="66" actId="478"/>
          <ac:picMkLst>
            <pc:docMk/>
            <pc:sldMk cId="1225234052" sldId="272"/>
            <ac:picMk id="4" creationId="{8E118E72-4DF0-6B04-66DD-52C6C8DE6E9C}"/>
          </ac:picMkLst>
        </pc:picChg>
        <pc:picChg chg="add mod">
          <ac:chgData name="Kristina Davies" userId="5c94363c-a25c-466d-84d9-0bae30660854" providerId="ADAL" clId="{02A4F514-AA53-4D6F-928B-F5637F7A97F2}" dt="2024-09-06T09:24:41.649" v="159" actId="14100"/>
          <ac:picMkLst>
            <pc:docMk/>
            <pc:sldMk cId="1225234052" sldId="272"/>
            <ac:picMk id="6" creationId="{CF2CC13F-7289-FA4F-DC0B-DC9CFFF4E962}"/>
          </ac:picMkLst>
        </pc:picChg>
      </pc:sldChg>
      <pc:sldChg chg="addSp delSp modSp mod">
        <pc:chgData name="Kristina Davies" userId="5c94363c-a25c-466d-84d9-0bae30660854" providerId="ADAL" clId="{02A4F514-AA53-4D6F-928B-F5637F7A97F2}" dt="2024-09-06T09:24:25.587" v="156" actId="14100"/>
        <pc:sldMkLst>
          <pc:docMk/>
          <pc:sldMk cId="50875776" sldId="274"/>
        </pc:sldMkLst>
        <pc:picChg chg="add mod">
          <ac:chgData name="Kristina Davies" userId="5c94363c-a25c-466d-84d9-0bae30660854" providerId="ADAL" clId="{02A4F514-AA53-4D6F-928B-F5637F7A97F2}" dt="2024-09-06T09:24:25.587" v="156" actId="14100"/>
          <ac:picMkLst>
            <pc:docMk/>
            <pc:sldMk cId="50875776" sldId="274"/>
            <ac:picMk id="4" creationId="{76A782D1-CC1E-BF6E-8C0D-2C69434E05E0}"/>
          </ac:picMkLst>
        </pc:picChg>
        <pc:picChg chg="del">
          <ac:chgData name="Kristina Davies" userId="5c94363c-a25c-466d-84d9-0bae30660854" providerId="ADAL" clId="{02A4F514-AA53-4D6F-928B-F5637F7A97F2}" dt="2024-09-06T09:17:22.833" v="56" actId="478"/>
          <ac:picMkLst>
            <pc:docMk/>
            <pc:sldMk cId="50875776" sldId="274"/>
            <ac:picMk id="7" creationId="{6E8AE7CC-0566-1329-2790-88BCC0ABD74C}"/>
          </ac:picMkLst>
        </pc:picChg>
      </pc:sldChg>
      <pc:sldChg chg="addSp delSp modSp mod">
        <pc:chgData name="Kristina Davies" userId="5c94363c-a25c-466d-84d9-0bae30660854" providerId="ADAL" clId="{02A4F514-AA53-4D6F-928B-F5637F7A97F2}" dt="2024-09-06T09:24:05.368" v="152" actId="14100"/>
        <pc:sldMkLst>
          <pc:docMk/>
          <pc:sldMk cId="2994903247" sldId="277"/>
        </pc:sldMkLst>
        <pc:spChg chg="del mod">
          <ac:chgData name="Kristina Davies" userId="5c94363c-a25c-466d-84d9-0bae30660854" providerId="ADAL" clId="{02A4F514-AA53-4D6F-928B-F5637F7A97F2}" dt="2024-09-06T09:17:57.096" v="59"/>
          <ac:spMkLst>
            <pc:docMk/>
            <pc:sldMk cId="2994903247" sldId="277"/>
            <ac:spMk id="3" creationId="{4918B5BD-EC4B-A160-6CCE-D7D9E921B952}"/>
          </ac:spMkLst>
        </pc:spChg>
        <pc:picChg chg="add mod">
          <ac:chgData name="Kristina Davies" userId="5c94363c-a25c-466d-84d9-0bae30660854" providerId="ADAL" clId="{02A4F514-AA53-4D6F-928B-F5637F7A97F2}" dt="2024-09-06T09:24:05.368" v="152" actId="14100"/>
          <ac:picMkLst>
            <pc:docMk/>
            <pc:sldMk cId="2994903247" sldId="277"/>
            <ac:picMk id="6" creationId="{2A6EF55B-5DD9-43D7-A0F1-C7341DFB1A2F}"/>
          </ac:picMkLst>
        </pc:picChg>
      </pc:sldChg>
      <pc:sldChg chg="addSp modSp new del mod">
        <pc:chgData name="Kristina Davies" userId="5c94363c-a25c-466d-84d9-0bae30660854" providerId="ADAL" clId="{02A4F514-AA53-4D6F-928B-F5637F7A97F2}" dt="2024-09-06T09:22:20.049" v="110" actId="47"/>
        <pc:sldMkLst>
          <pc:docMk/>
          <pc:sldMk cId="4049087855" sldId="278"/>
        </pc:sldMkLst>
        <pc:picChg chg="add mod">
          <ac:chgData name="Kristina Davies" userId="5c94363c-a25c-466d-84d9-0bae30660854" providerId="ADAL" clId="{02A4F514-AA53-4D6F-928B-F5637F7A97F2}" dt="2024-09-06T09:21:46.120" v="98" actId="1076"/>
          <ac:picMkLst>
            <pc:docMk/>
            <pc:sldMk cId="4049087855" sldId="278"/>
            <ac:picMk id="2" creationId="{79C19791-B5ED-CFA6-13E8-FFA1C413D0EC}"/>
          </ac:picMkLst>
        </pc:picChg>
      </pc:sldChg>
      <pc:sldChg chg="addSp delSp modSp new mod">
        <pc:chgData name="Kristina Davies" userId="5c94363c-a25c-466d-84d9-0bae30660854" providerId="ADAL" clId="{02A4F514-AA53-4D6F-928B-F5637F7A97F2}" dt="2024-09-09T15:31:54.349" v="196" actId="1076"/>
        <pc:sldMkLst>
          <pc:docMk/>
          <pc:sldMk cId="2080542929" sldId="279"/>
        </pc:sldMkLst>
        <pc:spChg chg="mod">
          <ac:chgData name="Kristina Davies" userId="5c94363c-a25c-466d-84d9-0bae30660854" providerId="ADAL" clId="{02A4F514-AA53-4D6F-928B-F5637F7A97F2}" dt="2024-09-06T09:23:41.758" v="148" actId="20577"/>
          <ac:spMkLst>
            <pc:docMk/>
            <pc:sldMk cId="2080542929" sldId="279"/>
            <ac:spMk id="2" creationId="{2D4216B7-4425-B8C4-180A-E8BE29CA5212}"/>
          </ac:spMkLst>
        </pc:spChg>
        <pc:picChg chg="add del mod">
          <ac:chgData name="Kristina Davies" userId="5c94363c-a25c-466d-84d9-0bae30660854" providerId="ADAL" clId="{02A4F514-AA53-4D6F-928B-F5637F7A97F2}" dt="2024-09-09T15:31:01.491" v="191" actId="478"/>
          <ac:picMkLst>
            <pc:docMk/>
            <pc:sldMk cId="2080542929" sldId="279"/>
            <ac:picMk id="3" creationId="{2B21CAC2-0D6D-6184-DAFC-357C8501A775}"/>
          </ac:picMkLst>
        </pc:picChg>
        <pc:picChg chg="add mod">
          <ac:chgData name="Kristina Davies" userId="5c94363c-a25c-466d-84d9-0bae30660854" providerId="ADAL" clId="{02A4F514-AA53-4D6F-928B-F5637F7A97F2}" dt="2024-09-09T15:31:54.349" v="196" actId="1076"/>
          <ac:picMkLst>
            <pc:docMk/>
            <pc:sldMk cId="2080542929" sldId="279"/>
            <ac:picMk id="5" creationId="{B112FAB2-0E7F-771B-48CC-22DB84A9AEC8}"/>
          </ac:picMkLst>
        </pc:picChg>
      </pc:sldChg>
      <pc:sldChg chg="addSp modSp new mod">
        <pc:chgData name="Kristina Davies" userId="5c94363c-a25c-466d-84d9-0bae30660854" providerId="ADAL" clId="{02A4F514-AA53-4D6F-928B-F5637F7A97F2}" dt="2024-09-09T15:35:28.053" v="234" actId="20577"/>
        <pc:sldMkLst>
          <pc:docMk/>
          <pc:sldMk cId="1906269499" sldId="280"/>
        </pc:sldMkLst>
        <pc:spChg chg="mod">
          <ac:chgData name="Kristina Davies" userId="5c94363c-a25c-466d-84d9-0bae30660854" providerId="ADAL" clId="{02A4F514-AA53-4D6F-928B-F5637F7A97F2}" dt="2024-09-09T15:35:03.666" v="215" actId="20577"/>
          <ac:spMkLst>
            <pc:docMk/>
            <pc:sldMk cId="1906269499" sldId="280"/>
            <ac:spMk id="2" creationId="{829786C6-FC3F-3FAA-1AEB-F26241337309}"/>
          </ac:spMkLst>
        </pc:spChg>
        <pc:spChg chg="add mod">
          <ac:chgData name="Kristina Davies" userId="5c94363c-a25c-466d-84d9-0bae30660854" providerId="ADAL" clId="{02A4F514-AA53-4D6F-928B-F5637F7A97F2}" dt="2024-09-09T15:35:28.053" v="234" actId="20577"/>
          <ac:spMkLst>
            <pc:docMk/>
            <pc:sldMk cId="1906269499" sldId="280"/>
            <ac:spMk id="4" creationId="{E1CE2034-3264-287B-9247-B55F1A8FF1A9}"/>
          </ac:spMkLst>
        </pc:spChg>
      </pc:sldChg>
      <pc:sldChg chg="addSp modSp new mod">
        <pc:chgData name="Kristina Davies" userId="5c94363c-a25c-466d-84d9-0bae30660854" providerId="ADAL" clId="{02A4F514-AA53-4D6F-928B-F5637F7A97F2}" dt="2024-09-09T15:36:46.055" v="252" actId="1076"/>
        <pc:sldMkLst>
          <pc:docMk/>
          <pc:sldMk cId="1990273349" sldId="281"/>
        </pc:sldMkLst>
        <pc:spChg chg="mod">
          <ac:chgData name="Kristina Davies" userId="5c94363c-a25c-466d-84d9-0bae30660854" providerId="ADAL" clId="{02A4F514-AA53-4D6F-928B-F5637F7A97F2}" dt="2024-09-09T15:36:29.924" v="250" actId="20577"/>
          <ac:spMkLst>
            <pc:docMk/>
            <pc:sldMk cId="1990273349" sldId="281"/>
            <ac:spMk id="2" creationId="{FE0C3C2B-EC3E-0BA0-D1FA-00F8A48BB31C}"/>
          </ac:spMkLst>
        </pc:spChg>
        <pc:picChg chg="add mod">
          <ac:chgData name="Kristina Davies" userId="5c94363c-a25c-466d-84d9-0bae30660854" providerId="ADAL" clId="{02A4F514-AA53-4D6F-928B-F5637F7A97F2}" dt="2024-09-09T15:36:46.055" v="252" actId="1076"/>
          <ac:picMkLst>
            <pc:docMk/>
            <pc:sldMk cId="1990273349" sldId="281"/>
            <ac:picMk id="3" creationId="{46155B68-9D4A-BC7C-0E61-5C43900F45E2}"/>
          </ac:picMkLst>
        </pc:picChg>
      </pc:sldChg>
      <pc:sldChg chg="modSp new mod">
        <pc:chgData name="Kristina Davies" userId="5c94363c-a25c-466d-84d9-0bae30660854" providerId="ADAL" clId="{02A4F514-AA53-4D6F-928B-F5637F7A97F2}" dt="2024-09-09T15:37:09.682" v="266" actId="1076"/>
        <pc:sldMkLst>
          <pc:docMk/>
          <pc:sldMk cId="2168193620" sldId="282"/>
        </pc:sldMkLst>
        <pc:spChg chg="mod">
          <ac:chgData name="Kristina Davies" userId="5c94363c-a25c-466d-84d9-0bae30660854" providerId="ADAL" clId="{02A4F514-AA53-4D6F-928B-F5637F7A97F2}" dt="2024-09-09T15:37:09.682" v="266" actId="1076"/>
          <ac:spMkLst>
            <pc:docMk/>
            <pc:sldMk cId="2168193620" sldId="282"/>
            <ac:spMk id="2" creationId="{01978864-72E0-CC53-3A87-134D112DD8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1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9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99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6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21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63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6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1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5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7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3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34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4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8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5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2DD5-7B5F-4215-9774-89A3A6CC623A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E074E0-E831-4B8D-8A39-82B0D82C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3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jVtm6N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://www.spellingshed.com/" TargetMode="External"/><Relationship Id="rId7" Type="http://schemas.openxmlformats.org/officeDocument/2006/relationships/hyperlink" Target="https://readtheory.org/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prodigygame.co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spag.com/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play.ttrockstars.com/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82" y="0"/>
            <a:ext cx="8739051" cy="3714453"/>
          </a:xfrm>
        </p:spPr>
        <p:txBody>
          <a:bodyPr/>
          <a:lstStyle/>
          <a:p>
            <a:pPr algn="ctr"/>
            <a:r>
              <a:rPr lang="en-GB" sz="7200" dirty="0"/>
              <a:t>Cedar Class </a:t>
            </a:r>
            <a:br>
              <a:rPr lang="en-GB" sz="7200" dirty="0"/>
            </a:br>
            <a:r>
              <a:rPr lang="en-GB" sz="7200" dirty="0"/>
              <a:t>Parent Information Meeting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7" y="4180344"/>
            <a:ext cx="2143114" cy="2159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F63FA-0A2F-9354-F4FD-8B59BAF50583}"/>
              </a:ext>
            </a:extLst>
          </p:cNvPr>
          <p:cNvSpPr txBox="1"/>
          <p:nvPr/>
        </p:nvSpPr>
        <p:spPr>
          <a:xfrm>
            <a:off x="2605410" y="4180344"/>
            <a:ext cx="7790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Teaching staff: </a:t>
            </a:r>
          </a:p>
          <a:p>
            <a:r>
              <a:rPr lang="en-GB" sz="2400" dirty="0"/>
              <a:t>Monday – Thursday - Mrs Davies</a:t>
            </a:r>
          </a:p>
          <a:p>
            <a:r>
              <a:rPr lang="en-GB" sz="2400" dirty="0"/>
              <a:t>Friday – Mrs Chowdry</a:t>
            </a:r>
          </a:p>
          <a:p>
            <a:r>
              <a:rPr lang="en-GB" sz="2400" dirty="0"/>
              <a:t>Support Staff: Mrs Bhagwan, Ms Grant and Mrs Hickton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0040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-22185"/>
            <a:ext cx="9572559" cy="861390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chemeClr val="accent2"/>
                </a:solidFill>
              </a:rPr>
              <a:t>How to help your child with Writing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A6C31F-44B1-3AB5-4BED-6F7BFBD958E3}"/>
              </a:ext>
            </a:extLst>
          </p:cNvPr>
          <p:cNvSpPr/>
          <p:nvPr/>
        </p:nvSpPr>
        <p:spPr>
          <a:xfrm>
            <a:off x="610273" y="842603"/>
            <a:ext cx="9686791" cy="556894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/>
              </a:rPr>
              <a:t>Practise and learn weekly spelling lists – make it fun! 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Here are some ideas: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- Write each letter in a different colour pen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- Write the word with your finger on someone’s back or write it/make it out of something creative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- Create mnemonics  to help remember how to spell tricky words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- Look, say, cover, write, check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Encourage opportunities for writing such as letters to family or friends, shopping lists, notes or reminders, stories or poems.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Write together – be a good role model for writing.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Encourage use of a dictionary to check spelling and a thesaurus to find synonyms and expand vocabulary.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/>
              </a:rPr>
              <a:t>Allow your child to use a computer for word processing, which will allow for editing and correcting of errors without lots of crossing out.</a:t>
            </a:r>
            <a:endParaRPr lang="en-GB">
              <a:solidFill>
                <a:schemeClr val="tx1"/>
              </a:solidFill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/>
              </a:rPr>
              <a:t>Remember that good readers become good writers! </a:t>
            </a:r>
            <a:endParaRPr lang="en-GB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Show your appreciation: praise and encourage, even for small successes!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PrimaryType" pitchFamily="2" charset="0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17" y="5029286"/>
            <a:ext cx="1438625" cy="14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/>
          <a:lstStyle/>
          <a:p>
            <a:pPr algn="ctr"/>
            <a:r>
              <a:rPr lang="en-GB" dirty="0"/>
              <a:t>Maths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609"/>
            <a:ext cx="2143114" cy="2159391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F8DE526-C4BE-5923-B859-E8267EE70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16868"/>
              </p:ext>
            </p:extLst>
          </p:nvPr>
        </p:nvGraphicFramePr>
        <p:xfrm>
          <a:off x="1752888" y="2059470"/>
          <a:ext cx="8168640" cy="185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8640">
                  <a:extLst>
                    <a:ext uri="{9D8B030D-6E8A-4147-A177-3AD203B41FA5}">
                      <a16:colId xmlns:a16="http://schemas.microsoft.com/office/drawing/2014/main" val="1364797335"/>
                    </a:ext>
                  </a:extLst>
                </a:gridCol>
              </a:tblGrid>
              <a:tr h="3693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0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9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1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8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241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24D38-41FC-4642-F0E6-1A223BD5063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782D1-CC1E-BF6E-8C0D-2C69434E0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7766"/>
            <a:ext cx="12113342" cy="17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/>
          <a:lstStyle/>
          <a:p>
            <a:pPr algn="ctr"/>
            <a:r>
              <a:rPr lang="en-GB" sz="4000" dirty="0"/>
              <a:t>How to help your child with Maths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609"/>
            <a:ext cx="2143114" cy="2159391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F8DE526-C4BE-5923-B859-E8267EE7098A}"/>
              </a:ext>
            </a:extLst>
          </p:cNvPr>
          <p:cNvGraphicFramePr>
            <a:graphicFrameLocks noGrp="1"/>
          </p:cNvGraphicFramePr>
          <p:nvPr/>
        </p:nvGraphicFramePr>
        <p:xfrm>
          <a:off x="1752888" y="2059470"/>
          <a:ext cx="8168640" cy="185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8640">
                  <a:extLst>
                    <a:ext uri="{9D8B030D-6E8A-4147-A177-3AD203B41FA5}">
                      <a16:colId xmlns:a16="http://schemas.microsoft.com/office/drawing/2014/main" val="1364797335"/>
                    </a:ext>
                  </a:extLst>
                </a:gridCol>
              </a:tblGrid>
              <a:tr h="3693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0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9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1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8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241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24D38-41FC-4642-F0E6-1A223BD5063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47B58-2972-CD21-5327-94C673808577}"/>
              </a:ext>
            </a:extLst>
          </p:cNvPr>
          <p:cNvSpPr txBox="1"/>
          <p:nvPr/>
        </p:nvSpPr>
        <p:spPr>
          <a:xfrm>
            <a:off x="1569793" y="1040228"/>
            <a:ext cx="7828722" cy="59093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PrimaryType" pitchFamily="2" charset="0"/>
              </a:rPr>
              <a:t>Play times tables games</a:t>
            </a:r>
            <a:endParaRPr lang="en-US"/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PrimaryType" pitchFamily="2" charset="0"/>
              </a:rPr>
              <a:t>Play mental maths games including counting in different amounts, forwards and backwards.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PrimaryType" pitchFamily="2" charset="0"/>
              </a:rPr>
              <a:t>Encourage opportunities for telling the time.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PrimaryType" pitchFamily="2" charset="0"/>
              </a:rPr>
              <a:t>Encourage opportunities for counting coins and money; finding amounts or calculating change when shopping.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PrimaryType" pitchFamily="2" charset="0"/>
              </a:rPr>
              <a:t>Look for numbers on street signs, car registrations and anywhere else!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PrimaryType" pitchFamily="2" charset="0"/>
              </a:rPr>
              <a:t>Look for examples of 2D and 3D shapes around the home.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PrimaryType" pitchFamily="2" charset="0"/>
              </a:rPr>
              <a:t>Identify, weigh or measure  quantities and amounts in the kitchen or in recipes.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PrimaryType" pitchFamily="2" charset="0"/>
              </a:rPr>
              <a:t>Play games involving numbers or logic, such as dominoes, card games, darts, draughts or chess.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US">
              <a:latin typeface="Trebuchet MS" panose="020B0603020202020204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97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/>
          <a:lstStyle/>
          <a:p>
            <a:pPr algn="ctr"/>
            <a:r>
              <a:rPr lang="en-GB" dirty="0"/>
              <a:t>Science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98" y="4871137"/>
            <a:ext cx="1740548" cy="1756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2CC13F-7289-FA4F-DC0B-DC9CFFF4E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9330"/>
            <a:ext cx="12092245" cy="24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3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508" y="92833"/>
            <a:ext cx="9101482" cy="861390"/>
          </a:xfrm>
        </p:spPr>
        <p:txBody>
          <a:bodyPr/>
          <a:lstStyle/>
          <a:p>
            <a:pPr algn="ctr"/>
            <a:r>
              <a:rPr lang="en-GB" sz="4800"/>
              <a:t>History </a:t>
            </a:r>
            <a:r>
              <a:rPr lang="en-GB" sz="4800" dirty="0"/>
              <a:t>and Geography</a:t>
            </a:r>
            <a:endParaRPr lang="en-GB" sz="48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F30F4-E623-65DE-5D9E-5101E9FA3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2" y="2918028"/>
            <a:ext cx="11847871" cy="17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262" y="107211"/>
            <a:ext cx="8008803" cy="861390"/>
          </a:xfrm>
        </p:spPr>
        <p:txBody>
          <a:bodyPr/>
          <a:lstStyle/>
          <a:p>
            <a:pPr algn="ctr"/>
            <a:r>
              <a:rPr lang="en-GB" dirty="0"/>
              <a:t>Useful Websites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609"/>
            <a:ext cx="2143114" cy="215939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D414A5-3D3C-6142-576F-9D4CBA16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2619"/>
              </p:ext>
            </p:extLst>
          </p:nvPr>
        </p:nvGraphicFramePr>
        <p:xfrm>
          <a:off x="3880643" y="1301759"/>
          <a:ext cx="3461060" cy="4663440"/>
        </p:xfrm>
        <a:graphic>
          <a:graphicData uri="http://schemas.openxmlformats.org/drawingml/2006/table">
            <a:tbl>
              <a:tblPr/>
              <a:tblGrid>
                <a:gridCol w="1790722">
                  <a:extLst>
                    <a:ext uri="{9D8B030D-6E8A-4147-A177-3AD203B41FA5}">
                      <a16:colId xmlns:a16="http://schemas.microsoft.com/office/drawing/2014/main" val="3705876296"/>
                    </a:ext>
                  </a:extLst>
                </a:gridCol>
                <a:gridCol w="1670338">
                  <a:extLst>
                    <a:ext uri="{9D8B030D-6E8A-4147-A177-3AD203B41FA5}">
                      <a16:colId xmlns:a16="http://schemas.microsoft.com/office/drawing/2014/main" val="2349400928"/>
                    </a:ext>
                  </a:extLst>
                </a:gridCol>
              </a:tblGrid>
              <a:tr h="1178042">
                <a:tc>
                  <a:txBody>
                    <a:bodyPr/>
                    <a:lstStyle/>
                    <a:p>
                      <a:pPr fontAlgn="t"/>
                      <a:endParaRPr lang="en-GB" sz="24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www.spellingshed.com</a:t>
                      </a: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>
                        <a:effectLst/>
                      </a:endParaRPr>
                    </a:p>
                    <a:p>
                      <a:pPr algn="ctr" rtl="0" fontAlgn="base"/>
                      <a:r>
                        <a:rPr lang="en-GB" sz="24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https://play.ttrockstars.com/</a:t>
                      </a:r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647631"/>
                  </a:ext>
                </a:extLst>
              </a:tr>
              <a:tr h="1178042">
                <a:tc>
                  <a:txBody>
                    <a:bodyPr/>
                    <a:lstStyle/>
                    <a:p>
                      <a:pPr fontAlgn="t"/>
                      <a:endParaRPr lang="en-GB" sz="2400">
                        <a:effectLst/>
                      </a:endParaRPr>
                    </a:p>
                    <a:p>
                      <a:pPr algn="ctr" rtl="0" fontAlgn="base"/>
                      <a:r>
                        <a:rPr lang="en-GB" sz="24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www.spag.com</a:t>
                      </a:r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en-GB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>
                        <a:effectLst/>
                      </a:endParaRPr>
                    </a:p>
                    <a:p>
                      <a:pPr algn="ctr" rtl="0" fontAlgn="base"/>
                      <a:r>
                        <a:rPr lang="en-GB" sz="24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https://play.prodigygame.com/</a:t>
                      </a:r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88106"/>
                  </a:ext>
                </a:extLst>
              </a:tr>
              <a:tr h="1204816">
                <a:tc>
                  <a:txBody>
                    <a:bodyPr/>
                    <a:lstStyle/>
                    <a:p>
                      <a:pPr fontAlgn="t"/>
                      <a:endParaRPr lang="en-GB" sz="2400">
                        <a:effectLst/>
                      </a:endParaRPr>
                    </a:p>
                    <a:p>
                      <a:pPr algn="ctr" rtl="0" fontAlgn="base"/>
                      <a:r>
                        <a:rPr lang="en-GB" sz="24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https://readtheory.org</a:t>
                      </a:r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2400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https://bit.ly/2jVtm6N</a:t>
                      </a: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en-GB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77469"/>
                  </a:ext>
                </a:extLst>
              </a:tr>
            </a:tbl>
          </a:graphicData>
        </a:graphic>
      </p:graphicFrame>
      <p:pic>
        <p:nvPicPr>
          <p:cNvPr id="1027" name="Picture 3">
            <a:extLst>
              <a:ext uri="{FF2B5EF4-FFF2-40B4-BE49-F238E27FC236}">
                <a16:creationId xmlns:a16="http://schemas.microsoft.com/office/drawing/2014/main" id="{3352CF43-B4B1-EDBA-41E9-E2DFC6D6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57" y="1572912"/>
            <a:ext cx="24098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36B8F4D-4B31-E24E-F16E-F1342C25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42" y="1519347"/>
            <a:ext cx="20288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774ADBB-B0BD-21E3-82ED-CF6C031C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92" y="3040393"/>
            <a:ext cx="22002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D414BAD-B6AF-8C17-B642-ECB8ADE0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55" y="2919412"/>
            <a:ext cx="190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earning Links - Shankhill C of E Primary School">
            <a:extLst>
              <a:ext uri="{FF2B5EF4-FFF2-40B4-BE49-F238E27FC236}">
                <a16:creationId xmlns:a16="http://schemas.microsoft.com/office/drawing/2014/main" id="{22EC4C31-A39D-E3E4-9E94-AB599FF9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22" y="4653986"/>
            <a:ext cx="1763545" cy="8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D53C50A-2CCB-5101-7A17-BCD0C0E9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08" y="4654354"/>
            <a:ext cx="11144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86C6-FC3F-3FAA-1AEB-F2624133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Diary 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E2034-3264-287B-9247-B55F1A8FF1A9}"/>
              </a:ext>
            </a:extLst>
          </p:cNvPr>
          <p:cNvSpPr txBox="1"/>
          <p:nvPr/>
        </p:nvSpPr>
        <p:spPr>
          <a:xfrm>
            <a:off x="677334" y="1270000"/>
            <a:ext cx="866499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27/9/24 Macmillan Coffee Morning 9.15am Whole School &amp; Community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1/10/24 Phonics and Fancy Cakes Parent Workshop 6.00pm Rec-KS2 Parents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8/10/24 SEND surgery 9.00am &amp; 3.30pm Whole School Parents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14/10/24 Recycling Week Whole School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23/10/24 School Disco Time TBC Year 1-6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24/10/24 Harvest Collection Whole School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25/10/24 INSET Day Whole School – CHILDREN NOT IN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28-1/11/24 HALF – TERM HOLIDAY Whole School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11/11/24 Remembrance Whole School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12/11/24 Flu Immunisation Whole School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12-14/11/24 Parent Reading lesson observations 9-10.00am Whole School Parents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15/11/24 Children In Need Whole School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18/11/24 Road Safety Week Whole School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19/11/24 Oracy &amp; Oreos Parent Workshop 6.00pm Whole School Parents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3-4/12/24 Parent Consultations 3.30-6.00pm Whole School Parents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11/12/24 Christmas Nativity Time TBC EYFS &amp; Year 1 Parents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13/12/24 Christmas Fayre 3.30pm Whole School &amp; Community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19/12/24 Carols around the tree 3.20pm Whole School Parents</a:t>
            </a:r>
          </a:p>
          <a:p>
            <a:pPr algn="l"/>
            <a:r>
              <a:rPr lang="en-GB" sz="1800" b="0" i="0" dirty="0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23/12-3/1/25 CHRISTMAS HOLIDAYS Whole School</a:t>
            </a:r>
          </a:p>
        </p:txBody>
      </p:sp>
    </p:spTree>
    <p:extLst>
      <p:ext uri="{BB962C8B-B14F-4D97-AF65-F5344CB8AC3E}">
        <p14:creationId xmlns:p14="http://schemas.microsoft.com/office/powerpoint/2010/main" val="190626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3C2B-EC3E-0BA0-D1FA-00F8A48B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 Safety</a:t>
            </a:r>
          </a:p>
        </p:txBody>
      </p:sp>
      <p:pic>
        <p:nvPicPr>
          <p:cNvPr id="3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155B68-9D4A-BC7C-0E61-5C43900F4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37" y="1270000"/>
            <a:ext cx="7481400" cy="53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7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78864-72E0-CC53-3A87-134D112D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74" y="28858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6819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249" y="887898"/>
            <a:ext cx="8008803" cy="861390"/>
          </a:xfrm>
        </p:spPr>
        <p:txBody>
          <a:bodyPr/>
          <a:lstStyle/>
          <a:p>
            <a:pPr algn="ctr"/>
            <a:r>
              <a:rPr lang="en-GB" dirty="0"/>
              <a:t>What do children need every day?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7" y="4698609"/>
            <a:ext cx="2143114" cy="2159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553914-6B10-413B-316D-8F0F17A9E06B}"/>
              </a:ext>
            </a:extLst>
          </p:cNvPr>
          <p:cNvSpPr txBox="1"/>
          <p:nvPr/>
        </p:nvSpPr>
        <p:spPr>
          <a:xfrm>
            <a:off x="2239618" y="2159391"/>
            <a:ext cx="6822124" cy="35394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Correct uniform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Suitable school bag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Coat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Water bottle for classroom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Reading journal and reading book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GB" sz="3200" dirty="0">
                <a:ea typeface="+mn-lt"/>
                <a:cs typeface="+mn-lt"/>
              </a:rPr>
              <a:t>PE Kit on their peg</a:t>
            </a:r>
            <a:endParaRPr lang="en-US" sz="3200" dirty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0008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344" y="204948"/>
            <a:ext cx="8008803" cy="861390"/>
          </a:xfrm>
        </p:spPr>
        <p:txBody>
          <a:bodyPr/>
          <a:lstStyle/>
          <a:p>
            <a:pPr algn="ctr"/>
            <a:r>
              <a:rPr lang="en-GB" dirty="0"/>
              <a:t>Timetable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609"/>
            <a:ext cx="2143114" cy="2159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C679D-2EF3-5DD2-8E3B-301CD6742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243" y="1189703"/>
            <a:ext cx="9460554" cy="50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5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/>
          <a:lstStyle/>
          <a:p>
            <a:pPr algn="ctr"/>
            <a:r>
              <a:rPr lang="en-GB" dirty="0"/>
              <a:t>P.E.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6" y="3277084"/>
            <a:ext cx="2143114" cy="2159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553914-6B10-413B-316D-8F0F17A9E06B}"/>
              </a:ext>
            </a:extLst>
          </p:cNvPr>
          <p:cNvSpPr txBox="1"/>
          <p:nvPr/>
        </p:nvSpPr>
        <p:spPr>
          <a:xfrm>
            <a:off x="1126434" y="878563"/>
            <a:ext cx="83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PE Days are Tuesday (outdoor) and Thursday (indoor)</a:t>
            </a:r>
          </a:p>
          <a:p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FDEBC-644C-AB4B-058F-F688013A5FD6}"/>
              </a:ext>
            </a:extLst>
          </p:cNvPr>
          <p:cNvSpPr txBox="1"/>
          <p:nvPr/>
        </p:nvSpPr>
        <p:spPr>
          <a:xfrm>
            <a:off x="2292923" y="2448223"/>
            <a:ext cx="74258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Children MUST have the correct kit: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Plain white t-shirt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Plain black shorts/joggers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Black hoodie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Suitable trainers – must be a change of shoes</a:t>
            </a:r>
          </a:p>
          <a:p>
            <a:r>
              <a:rPr lang="en-GB" sz="2400" dirty="0"/>
              <a:t>All kit to be kept in a separate bag which stays in school all half term.</a:t>
            </a:r>
          </a:p>
          <a:p>
            <a:r>
              <a:rPr lang="en-GB" sz="2400" dirty="0"/>
              <a:t>If children do after school clubs they will need separate kit for this which they can then go home in.</a:t>
            </a:r>
          </a:p>
        </p:txBody>
      </p:sp>
    </p:spTree>
    <p:extLst>
      <p:ext uri="{BB962C8B-B14F-4D97-AF65-F5344CB8AC3E}">
        <p14:creationId xmlns:p14="http://schemas.microsoft.com/office/powerpoint/2010/main" val="257407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16B7-4425-B8C4-180A-E8BE29CA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Examples of Clubs – more to follow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2FAB2-0E7F-771B-48CC-22DB84A9A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92" y="1321036"/>
            <a:ext cx="9575528" cy="51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4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/>
          <a:lstStyle/>
          <a:p>
            <a:pPr algn="ctr"/>
            <a:r>
              <a:rPr lang="en-GB" dirty="0"/>
              <a:t>Homework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565"/>
            <a:ext cx="1754926" cy="1771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3A68BF-4C27-3E07-58A6-0090DD04C204}"/>
              </a:ext>
            </a:extLst>
          </p:cNvPr>
          <p:cNvSpPr txBox="1"/>
          <p:nvPr/>
        </p:nvSpPr>
        <p:spPr>
          <a:xfrm>
            <a:off x="1478058" y="752942"/>
            <a:ext cx="9520120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Every week:</a:t>
            </a:r>
          </a:p>
          <a:p>
            <a:r>
              <a:rPr lang="en-GB" sz="2000" dirty="0"/>
              <a:t>Reading – children should aim to read at home for approximately 10 minutes every day.  They should record the reading (</a:t>
            </a:r>
            <a:r>
              <a:rPr lang="en-GB" sz="2000" dirty="0" err="1"/>
              <a:t>eg</a:t>
            </a:r>
            <a:r>
              <a:rPr lang="en-GB" sz="2000" dirty="0"/>
              <a:t> book title/page numbers completed) in their journal.   </a:t>
            </a:r>
          </a:p>
          <a:p>
            <a:endParaRPr lang="en-GB" sz="2000" dirty="0"/>
          </a:p>
          <a:p>
            <a:r>
              <a:rPr lang="en-GB" sz="2000" dirty="0"/>
              <a:t>Maths – TT Rockstars – we will check this once a week on a Monday</a:t>
            </a:r>
          </a:p>
          <a:p>
            <a:endParaRPr lang="en-GB" sz="2000" dirty="0"/>
          </a:p>
          <a:p>
            <a:r>
              <a:rPr lang="en-GB" sz="2000" dirty="0"/>
              <a:t>Spelling – Games on spelling shed to practice weekly spellings – Thursday</a:t>
            </a:r>
          </a:p>
          <a:p>
            <a:endParaRPr lang="en-GB" sz="2000" dirty="0"/>
          </a:p>
          <a:p>
            <a:r>
              <a:rPr lang="en-GB" sz="2000" dirty="0"/>
              <a:t>Termly ‘I Choose’ homework – grid of activities linked to English text and Topic. Children choose at least 3 activities and complete these over the half term. To be competed in homework book. </a:t>
            </a:r>
          </a:p>
          <a:p>
            <a:r>
              <a:rPr lang="en-GB" sz="2000" dirty="0"/>
              <a:t>Children present their homework to the class at the end of every term in a “show and tell” presentation session.</a:t>
            </a:r>
          </a:p>
          <a:p>
            <a:endParaRPr lang="en-GB" sz="2000" dirty="0"/>
          </a:p>
          <a:p>
            <a:r>
              <a:rPr lang="en-GB" sz="2000" dirty="0" err="1"/>
              <a:t>Thunk</a:t>
            </a:r>
            <a:r>
              <a:rPr lang="en-GB" sz="2000" dirty="0"/>
              <a:t> Time – a conversational sticker every Friday </a:t>
            </a:r>
          </a:p>
        </p:txBody>
      </p:sp>
    </p:spTree>
    <p:extLst>
      <p:ext uri="{BB962C8B-B14F-4D97-AF65-F5344CB8AC3E}">
        <p14:creationId xmlns:p14="http://schemas.microsoft.com/office/powerpoint/2010/main" val="322850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/>
          <a:lstStyle/>
          <a:p>
            <a:pPr algn="ctr"/>
            <a:r>
              <a:rPr lang="en-GB" dirty="0"/>
              <a:t>School Values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609"/>
            <a:ext cx="2143114" cy="2159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3A68BF-4C27-3E07-58A6-0090DD04C204}"/>
              </a:ext>
            </a:extLst>
          </p:cNvPr>
          <p:cNvSpPr txBox="1"/>
          <p:nvPr/>
        </p:nvSpPr>
        <p:spPr>
          <a:xfrm>
            <a:off x="1479753" y="1166842"/>
            <a:ext cx="5663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Bodoni MT Black" panose="02070A03080606020203" pitchFamily="18" charset="0"/>
              </a:rPr>
              <a:t>Friendship</a:t>
            </a:r>
          </a:p>
          <a:p>
            <a:r>
              <a:rPr lang="en-GB" sz="4800" dirty="0">
                <a:latin typeface="Bodoni MT Black" panose="02070A03080606020203" pitchFamily="18" charset="0"/>
              </a:rPr>
              <a:t>Respect </a:t>
            </a:r>
          </a:p>
          <a:p>
            <a:r>
              <a:rPr lang="en-GB" sz="4800" dirty="0">
                <a:latin typeface="Bodoni MT Black" panose="02070A03080606020203" pitchFamily="18" charset="0"/>
              </a:rPr>
              <a:t>Integrity</a:t>
            </a:r>
          </a:p>
          <a:p>
            <a:r>
              <a:rPr lang="en-GB" sz="4800" dirty="0">
                <a:latin typeface="Bodoni MT Black" panose="02070A03080606020203" pitchFamily="18" charset="0"/>
              </a:rPr>
              <a:t>Equality</a:t>
            </a:r>
          </a:p>
          <a:p>
            <a:r>
              <a:rPr lang="en-GB" sz="4800" dirty="0">
                <a:latin typeface="Bodoni MT Black" panose="02070A03080606020203" pitchFamily="18" charset="0"/>
              </a:rPr>
              <a:t>Nurture</a:t>
            </a:r>
          </a:p>
          <a:p>
            <a:r>
              <a:rPr lang="en-GB" sz="4800" dirty="0">
                <a:latin typeface="Bodoni MT Black" panose="02070A03080606020203" pitchFamily="18" charset="0"/>
              </a:rPr>
              <a:t>Determination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390D7-EADD-8B5A-FC1E-1B98E477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72" y="983225"/>
            <a:ext cx="5846452" cy="40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6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53" y="49702"/>
            <a:ext cx="8008803" cy="861390"/>
          </a:xfrm>
        </p:spPr>
        <p:txBody>
          <a:bodyPr/>
          <a:lstStyle/>
          <a:p>
            <a:pPr algn="ctr"/>
            <a:r>
              <a:rPr lang="en-GB" dirty="0"/>
              <a:t>English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609"/>
            <a:ext cx="2143114" cy="2159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EF55B-5DD9-43D7-A0F1-C7341DFB1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4" y="2159391"/>
            <a:ext cx="11867535" cy="24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0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C174-5021-AF37-7208-B0BBEE89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584" y="6570"/>
            <a:ext cx="9572559" cy="861390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chemeClr val="accent2"/>
                </a:solidFill>
              </a:rPr>
              <a:t>How to help your child with Reading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E0BDD-85A3-80AA-6748-89BCE211CD68}"/>
              </a:ext>
            </a:extLst>
          </p:cNvPr>
          <p:cNvSpPr/>
          <p:nvPr/>
        </p:nvSpPr>
        <p:spPr>
          <a:xfrm>
            <a:off x="1073313" y="911092"/>
            <a:ext cx="9947454" cy="56642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Listening to your child read can take many forms.</a:t>
            </a:r>
            <a:endParaRPr lang="en-US"/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First and foremost, focus developing an enjoyment and love of reading.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Enjoy stories together – reading stories to your child is equally as important as listening to your child read.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/>
              </a:rPr>
              <a:t>Read a little at a time but often!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Talk about the story before, during and afterwards – discuss the plot, the characters, their feelings and actions, how it makes you feel, predict what will happen and encourage your child to have their own opinions.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Look up definitions of words together – you could use a dictionary, the internet or an app on a phone or tablet.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All reading is valuable – it doesn’t have to be just stories. Reading can involve anything from fiction and non-fiction, poetry, newspapers, magazines, football programmes, TV guides.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PrimaryType" pitchFamily="2" charset="0"/>
            </a:endParaRP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PrimaryType" pitchFamily="2" charset="0"/>
              </a:rPr>
              <a:t>Visit the local library - it’s free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PrimaryType" pitchFamily="2" charset="0"/>
              </a:rPr>
              <a:t>!</a:t>
            </a:r>
          </a:p>
          <a:p>
            <a:pPr marL="342900" indent="-16002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SassoonPrimaryType" pitchFamily="2" charset="0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356DAA8-BF65-6D6B-239D-5E8D8CF9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4" y="4799250"/>
            <a:ext cx="1625530" cy="16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892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b2be6e-a7ed-417c-be9b-ee9175edf7b7">
      <Terms xmlns="http://schemas.microsoft.com/office/infopath/2007/PartnerControls"/>
    </lcf76f155ced4ddcb4097134ff3c332f>
    <TaxCatchAll xmlns="568bf0fa-4eb8-49d1-a8cf-ba6b62855158" xsi:nil="true"/>
    <SharedWithUsers xmlns="568bf0fa-4eb8-49d1-a8cf-ba6b62855158">
      <UserInfo>
        <DisplayName>Kristina Davies</DisplayName>
        <AccountId>19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7AF7915170E488D836F10084367D8" ma:contentTypeVersion="20" ma:contentTypeDescription="Create a new document." ma:contentTypeScope="" ma:versionID="14fdce103043cdd6aa8b6420d3eec18d">
  <xsd:schema xmlns:xsd="http://www.w3.org/2001/XMLSchema" xmlns:xs="http://www.w3.org/2001/XMLSchema" xmlns:p="http://schemas.microsoft.com/office/2006/metadata/properties" xmlns:ns2="45b2be6e-a7ed-417c-be9b-ee9175edf7b7" xmlns:ns3="568bf0fa-4eb8-49d1-a8cf-ba6b62855158" targetNamespace="http://schemas.microsoft.com/office/2006/metadata/properties" ma:root="true" ma:fieldsID="caaf725a3a87365f234c1895fbf57f27" ns2:_="" ns3:_="">
    <xsd:import namespace="45b2be6e-a7ed-417c-be9b-ee9175edf7b7"/>
    <xsd:import namespace="568bf0fa-4eb8-49d1-a8cf-ba6b62855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2be6e-a7ed-417c-be9b-ee9175edf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e84c01f-3adb-48df-a66b-4312d3308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bf0fa-4eb8-49d1-a8cf-ba6b6285515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e1eda9-d42a-4253-9303-9791ae9a35e7}" ma:internalName="TaxCatchAll" ma:showField="CatchAllData" ma:web="568bf0fa-4eb8-49d1-a8cf-ba6b62855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A3EA7-F564-4773-A36F-5D7B494F4B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8395DE-F693-4CA7-A5E4-B947C8629CC0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45b2be6e-a7ed-417c-be9b-ee9175edf7b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68bf0fa-4eb8-49d1-a8cf-ba6b62855158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FDD9A1B-CA8A-42C2-A590-66C6B777D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2be6e-a7ed-417c-be9b-ee9175edf7b7"/>
    <ds:schemaRef ds:uri="568bf0fa-4eb8-49d1-a8cf-ba6b62855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927</Words>
  <Application>Microsoft Office PowerPoint</Application>
  <PresentationFormat>Widescreen</PresentationFormat>
  <Paragraphs>131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Arial,Sans-Serif</vt:lpstr>
      <vt:lpstr>Bodoni MT Black</vt:lpstr>
      <vt:lpstr>Calibri</vt:lpstr>
      <vt:lpstr>Sassoon Infant Std</vt:lpstr>
      <vt:lpstr>SassoonPrimaryType</vt:lpstr>
      <vt:lpstr>Trebuchet MS</vt:lpstr>
      <vt:lpstr>Wingdings 3</vt:lpstr>
      <vt:lpstr>Facet</vt:lpstr>
      <vt:lpstr>Cedar Class  Parent Information Meeting</vt:lpstr>
      <vt:lpstr>What do children need every day?</vt:lpstr>
      <vt:lpstr>Timetable</vt:lpstr>
      <vt:lpstr>P.E.</vt:lpstr>
      <vt:lpstr>Examples of Clubs – more to follow</vt:lpstr>
      <vt:lpstr>Homework</vt:lpstr>
      <vt:lpstr>School Values</vt:lpstr>
      <vt:lpstr>English</vt:lpstr>
      <vt:lpstr>How to help your child with Reading</vt:lpstr>
      <vt:lpstr>How to help your child with Writing</vt:lpstr>
      <vt:lpstr>Maths</vt:lpstr>
      <vt:lpstr>How to help your child with Maths</vt:lpstr>
      <vt:lpstr>Science</vt:lpstr>
      <vt:lpstr>History and Geography</vt:lpstr>
      <vt:lpstr>Useful Websites</vt:lpstr>
      <vt:lpstr>Diary Dates</vt:lpstr>
      <vt:lpstr>Internet Safety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Cedar Class Parent Information Meeting</dc:title>
  <dc:creator>Melanie Walters</dc:creator>
  <cp:lastModifiedBy>Kristina Davies</cp:lastModifiedBy>
  <cp:revision>272</cp:revision>
  <dcterms:created xsi:type="dcterms:W3CDTF">2022-09-16T05:59:56Z</dcterms:created>
  <dcterms:modified xsi:type="dcterms:W3CDTF">2024-09-10T14:07:00Z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0x0101002D17AF7915170E488D836F10084367D8</vt:lpwstr>
  </property>
  <property fmtid="{D5CDD505-2E9C-101B-9397-08002B2CF9AE}" pid="3" name="MediaServiceImageTags">
    <vt:lpwstr/>
  </property>
</Properties>
</file>