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6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5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159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7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19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70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6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2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1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8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3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9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9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8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826DDCA-6D09-4690-86AE-A65700C43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170DAF-A869-41F9-BB7A-0642B7D7F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1346369"/>
            <a:ext cx="6891186" cy="2463629"/>
          </a:xfrm>
        </p:spPr>
        <p:txBody>
          <a:bodyPr>
            <a:normAutofit/>
          </a:bodyPr>
          <a:lstStyle/>
          <a:p>
            <a:r>
              <a:rPr lang="en-GB" cap="none"/>
              <a:t>HIU Around the World</a:t>
            </a:r>
            <a:br>
              <a:rPr lang="en-GB" cap="none"/>
            </a:br>
            <a:r>
              <a:rPr lang="en-GB" cap="none"/>
              <a:t>Home Learning Project</a:t>
            </a:r>
            <a:endParaRPr lang="en-GB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78A07-5BCC-4A34-82D1-219601104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198" y="3886200"/>
            <a:ext cx="6891185" cy="1371599"/>
          </a:xfrm>
        </p:spPr>
        <p:txBody>
          <a:bodyPr>
            <a:normAutofit/>
          </a:bodyPr>
          <a:lstStyle/>
          <a:p>
            <a:r>
              <a:rPr lang="en-GB" sz="2800" cap="none" dirty="0">
                <a:solidFill>
                  <a:schemeClr val="tx1"/>
                </a:solidFill>
              </a:rPr>
              <a:t>Week 4</a:t>
            </a: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8D94113-B99D-4827-8468-42C0869DD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046" y="0"/>
            <a:ext cx="2726953" cy="6858000"/>
          </a:xfrm>
          <a:prstGeom prst="rect">
            <a:avLst/>
          </a:prstGeom>
          <a:ln>
            <a:noFill/>
          </a:ln>
          <a:effectLst>
            <a:outerShdw blurRad="889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97E19A-F48B-4D56-A949-3A826CF00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046" y="0"/>
            <a:ext cx="2726954" cy="68580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5B1C489-3520-454E-BCE4-DE06A472F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 t="1120" r="54326" b="73832"/>
          <a:stretch/>
        </p:blipFill>
        <p:spPr>
          <a:xfrm>
            <a:off x="9465047" y="4417"/>
            <a:ext cx="2318458" cy="108688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9CDFDB7-75F8-4CF5-A2D6-59A1D8623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9945510" y="3287359"/>
            <a:ext cx="2246490" cy="219765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1EE895C-73D3-4A38-BD82-6A056D253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10548594" y="2550437"/>
            <a:ext cx="1643406" cy="1003467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8FD3076-E852-4125-BBED-3FB31599F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0" t="81531" r="19879"/>
          <a:stretch/>
        </p:blipFill>
        <p:spPr>
          <a:xfrm>
            <a:off x="9465048" y="5597114"/>
            <a:ext cx="1356924" cy="1260885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85493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BD007C-1E96-4612-AEC3-91491F86E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2213361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cap="none" dirty="0"/>
              <a:t>English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A634B-0147-478B-9FC9-1AE5BCB61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934" y="4418176"/>
            <a:ext cx="6247721" cy="126420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2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Reading and Handwriting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462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9935250F-9475-4A7C-BD20-F3DD2BCA3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1">
            <a:extLst>
              <a:ext uri="{FF2B5EF4-FFF2-40B4-BE49-F238E27FC236}">
                <a16:creationId xmlns:a16="http://schemas.microsoft.com/office/drawing/2014/main" id="{CCE9F723-9A0F-4D08-A318-9BECBA07D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11548531" cy="6214534"/>
          </a:xfrm>
          <a:prstGeom prst="roundRect">
            <a:avLst>
              <a:gd name="adj" fmla="val 8642"/>
            </a:avLst>
          </a:prstGeom>
          <a:solidFill>
            <a:srgbClr val="FFFFFF"/>
          </a:solidFill>
          <a:ln>
            <a:noFill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751CDD-D58E-46E4-9537-5DD051D62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A86092B-E233-4DD4-858F-7216D64B4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109" y="321733"/>
            <a:ext cx="4343777" cy="58196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AA79D2-2F67-4FF2-B4D9-B4DBC72035E2}"/>
              </a:ext>
            </a:extLst>
          </p:cNvPr>
          <p:cNvSpPr/>
          <p:nvPr/>
        </p:nvSpPr>
        <p:spPr>
          <a:xfrm>
            <a:off x="1051812" y="856240"/>
            <a:ext cx="186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Guidelines for smaller writing.</a:t>
            </a:r>
          </a:p>
        </p:txBody>
      </p:sp>
    </p:spTree>
    <p:extLst>
      <p:ext uri="{BB962C8B-B14F-4D97-AF65-F5344CB8AC3E}">
        <p14:creationId xmlns:p14="http://schemas.microsoft.com/office/powerpoint/2010/main" val="122090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9935250F-9475-4A7C-BD20-F3DD2BCA3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1">
            <a:extLst>
              <a:ext uri="{FF2B5EF4-FFF2-40B4-BE49-F238E27FC236}">
                <a16:creationId xmlns:a16="http://schemas.microsoft.com/office/drawing/2014/main" id="{CCE9F723-9A0F-4D08-A318-9BECBA07D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11548531" cy="6214534"/>
          </a:xfrm>
          <a:prstGeom prst="roundRect">
            <a:avLst>
              <a:gd name="adj" fmla="val 8642"/>
            </a:avLst>
          </a:prstGeom>
          <a:solidFill>
            <a:srgbClr val="FFFFFF"/>
          </a:solidFill>
          <a:ln>
            <a:noFill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751CDD-D58E-46E4-9537-5DD051D62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27C76B-B62E-4EB6-AA51-CB25B37677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34"/>
          <a:stretch/>
        </p:blipFill>
        <p:spPr>
          <a:xfrm>
            <a:off x="3882786" y="250712"/>
            <a:ext cx="4426423" cy="59814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1CE318-F7A2-4DBB-88B4-CDACF06EE81D}"/>
              </a:ext>
            </a:extLst>
          </p:cNvPr>
          <p:cNvSpPr/>
          <p:nvPr/>
        </p:nvSpPr>
        <p:spPr>
          <a:xfrm>
            <a:off x="1051811" y="802975"/>
            <a:ext cx="1726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Guidelines for medium sized writing.</a:t>
            </a:r>
          </a:p>
        </p:txBody>
      </p:sp>
    </p:spTree>
    <p:extLst>
      <p:ext uri="{BB962C8B-B14F-4D97-AF65-F5344CB8AC3E}">
        <p14:creationId xmlns:p14="http://schemas.microsoft.com/office/powerpoint/2010/main" val="196592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9935250F-9475-4A7C-BD20-F3DD2BCA3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1">
            <a:extLst>
              <a:ext uri="{FF2B5EF4-FFF2-40B4-BE49-F238E27FC236}">
                <a16:creationId xmlns:a16="http://schemas.microsoft.com/office/drawing/2014/main" id="{CCE9F723-9A0F-4D08-A318-9BECBA07D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11548531" cy="6214534"/>
          </a:xfrm>
          <a:prstGeom prst="roundRect">
            <a:avLst>
              <a:gd name="adj" fmla="val 8642"/>
            </a:avLst>
          </a:prstGeom>
          <a:solidFill>
            <a:srgbClr val="FFFFFF"/>
          </a:solidFill>
          <a:ln>
            <a:noFill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751CDD-D58E-46E4-9537-5DD051D62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53DCDD-6B77-4936-9F73-D6B23BBD1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211" y="321733"/>
            <a:ext cx="4453573" cy="59179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580B6C-8688-4364-9AFD-E9FD2EF9DE0A}"/>
              </a:ext>
            </a:extLst>
          </p:cNvPr>
          <p:cNvSpPr txBox="1"/>
          <p:nvPr/>
        </p:nvSpPr>
        <p:spPr>
          <a:xfrm>
            <a:off x="1196312" y="844563"/>
            <a:ext cx="1798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Guidelines for larger writing.</a:t>
            </a:r>
          </a:p>
        </p:txBody>
      </p:sp>
    </p:spTree>
    <p:extLst>
      <p:ext uri="{BB962C8B-B14F-4D97-AF65-F5344CB8AC3E}">
        <p14:creationId xmlns:p14="http://schemas.microsoft.com/office/powerpoint/2010/main" val="90063470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Tw Cen MT</vt:lpstr>
      <vt:lpstr>Droplet</vt:lpstr>
      <vt:lpstr>HIU Around the World Home Learning Project</vt:lpstr>
      <vt:lpstr>English Resources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HIU Around the World Home Learning Project</dc:title>
  <dc:creator>SIME, RIANNA</dc:creator>
  <cp:lastModifiedBy>SIME, RIANNA</cp:lastModifiedBy>
  <cp:revision>1</cp:revision>
  <dcterms:created xsi:type="dcterms:W3CDTF">2020-04-20T17:13:02Z</dcterms:created>
  <dcterms:modified xsi:type="dcterms:W3CDTF">2020-04-20T17:13:28Z</dcterms:modified>
</cp:coreProperties>
</file>