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03F6-15F3-4411-9293-2370733EE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err="1"/>
              <a:t>HIU</a:t>
            </a:r>
            <a:r>
              <a:rPr lang="en-GB" cap="none" dirty="0"/>
              <a:t> Around the World</a:t>
            </a:r>
            <a:br>
              <a:rPr lang="en-GB" cap="none" dirty="0"/>
            </a:br>
            <a:r>
              <a:rPr lang="en-GB" cap="none" dirty="0"/>
              <a:t>Home Learning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57427-55C8-4245-802F-D2EE800170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7428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EA55-D124-452F-B35A-1B253D76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English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EC590-D45F-4093-AFC5-3E38251057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Spellings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0537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2D0239-5C65-4EDA-A6E0-3BC7EA725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993" y="661887"/>
            <a:ext cx="9216012" cy="555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6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257409-6170-4C37-93CD-ABE19C4D5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561" y="804333"/>
            <a:ext cx="10192875" cy="524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53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F4206-BD25-4809-A617-DA9506744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Maths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5E551-4FF5-4124-97D2-31BD8AB951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dirty="0"/>
              <a:t>Temperature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53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6BB1A71-1D39-43C5-A56A-38D33A405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rgbClr val="EBA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BDFFAC-89C5-4969-92A7-FCBDF61C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" t="2050" r="476" b="4528"/>
          <a:stretch/>
        </p:blipFill>
        <p:spPr>
          <a:xfrm>
            <a:off x="1102311" y="558988"/>
            <a:ext cx="9987378" cy="574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65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</TotalTime>
  <Words>12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HIU Around the World Home Learning Project</vt:lpstr>
      <vt:lpstr>English Resources</vt:lpstr>
      <vt:lpstr>PowerPoint Presentation</vt:lpstr>
      <vt:lpstr>PowerPoint Presentation</vt:lpstr>
      <vt:lpstr>Maths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HIU Around the World Home Learning Project</dc:title>
  <dc:creator>SIME, RIANNA</dc:creator>
  <cp:lastModifiedBy>SIME, RIANNA</cp:lastModifiedBy>
  <cp:revision>6</cp:revision>
  <dcterms:created xsi:type="dcterms:W3CDTF">2020-04-20T16:09:53Z</dcterms:created>
  <dcterms:modified xsi:type="dcterms:W3CDTF">2020-04-20T16:27:21Z</dcterms:modified>
</cp:coreProperties>
</file>