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6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991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72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14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1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2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3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79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11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06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9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6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1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5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D3B67-6AB9-4F97-B3E0-9204A533E477}" type="datetimeFigureOut">
              <a:rPr lang="en-GB" smtClean="0"/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83CC28-82CD-4CF7-9CFA-76AC2AE1C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4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7925-9D24-4D1B-B345-7ED846816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HIU Around the World Home Learning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1599F2-67BC-4FE5-8C07-49A3D8FC42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Week 1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47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0F68-6AB6-4482-ADF9-419B363F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English Resources</a:t>
            </a:r>
            <a:br>
              <a:rPr lang="en-GB" dirty="0"/>
            </a:br>
            <a:r>
              <a:rPr lang="en-GB" dirty="0"/>
              <a:t>– Alphabetical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B4D0E-0964-435C-A848-B18C6BCD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679" y="753130"/>
            <a:ext cx="4016067" cy="56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0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4DF9F-760E-4AD7-94C0-FC12658DB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11164"/>
            <a:ext cx="9834880" cy="68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64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36272-412D-4DBD-BF94-CBA83AF0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33" y="263441"/>
            <a:ext cx="4723130" cy="65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6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2DB4-68FB-4C17-BB72-8197C9464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Resources</a:t>
            </a:r>
            <a:br>
              <a:rPr lang="en-GB" dirty="0"/>
            </a:br>
            <a:r>
              <a:rPr lang="en-GB" dirty="0"/>
              <a:t>- Money</a:t>
            </a:r>
          </a:p>
        </p:txBody>
      </p:sp>
      <p:pic>
        <p:nvPicPr>
          <p:cNvPr id="1028" name="Picture 4" descr="Cash Clipart Money Vector Graphics Illustrations Free - Black ...">
            <a:extLst>
              <a:ext uri="{FF2B5EF4-FFF2-40B4-BE49-F238E27FC236}">
                <a16:creationId xmlns:a16="http://schemas.microsoft.com/office/drawing/2014/main" id="{78AB8240-8321-43AF-A297-8435E4C6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52" y="1930400"/>
            <a:ext cx="5132148" cy="399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0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D0F19-0F9D-45EE-B365-42599A9E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44" y="305167"/>
            <a:ext cx="8921668" cy="62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5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E35E2-FF6A-4291-8730-7227F8240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" t="3097" r="6902" b="20195"/>
          <a:stretch/>
        </p:blipFill>
        <p:spPr>
          <a:xfrm>
            <a:off x="414779" y="235669"/>
            <a:ext cx="5533534" cy="3320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354E7-6C12-410B-8D04-26209ABF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0" t="3263" r="4560" b="16374"/>
          <a:stretch/>
        </p:blipFill>
        <p:spPr>
          <a:xfrm>
            <a:off x="5810054" y="2903455"/>
            <a:ext cx="6337955" cy="382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AA450E-6BC8-4B8E-86A5-EBAD9BBEA36E}"/>
              </a:ext>
            </a:extLst>
          </p:cNvPr>
          <p:cNvSpPr txBox="1"/>
          <p:nvPr/>
        </p:nvSpPr>
        <p:spPr>
          <a:xfrm>
            <a:off x="6645897" y="612742"/>
            <a:ext cx="321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Spain – Euro €</a:t>
            </a:r>
          </a:p>
        </p:txBody>
      </p:sp>
    </p:spTree>
    <p:extLst>
      <p:ext uri="{BB962C8B-B14F-4D97-AF65-F5344CB8AC3E}">
        <p14:creationId xmlns:p14="http://schemas.microsoft.com/office/powerpoint/2010/main" val="1568297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10FE6-35F1-41B3-BFC8-F18DD7B73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6"/>
          <a:stretch/>
        </p:blipFill>
        <p:spPr>
          <a:xfrm>
            <a:off x="1678599" y="688157"/>
            <a:ext cx="8834801" cy="5984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4D8B34-F9EF-402A-93A9-0B5F7ADAEC57}"/>
              </a:ext>
            </a:extLst>
          </p:cNvPr>
          <p:cNvSpPr txBox="1"/>
          <p:nvPr/>
        </p:nvSpPr>
        <p:spPr>
          <a:xfrm>
            <a:off x="424207" y="184971"/>
            <a:ext cx="321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USA Dollars $</a:t>
            </a:r>
          </a:p>
        </p:txBody>
      </p:sp>
    </p:spTree>
    <p:extLst>
      <p:ext uri="{BB962C8B-B14F-4D97-AF65-F5344CB8AC3E}">
        <p14:creationId xmlns:p14="http://schemas.microsoft.com/office/powerpoint/2010/main" val="260301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6EBCB6-FE0A-49CE-B3CE-478830A23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3" y="898967"/>
            <a:ext cx="9980574" cy="56055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6B663B-3509-4EE1-AE92-CC964A7BA672}"/>
              </a:ext>
            </a:extLst>
          </p:cNvPr>
          <p:cNvSpPr txBox="1"/>
          <p:nvPr/>
        </p:nvSpPr>
        <p:spPr>
          <a:xfrm>
            <a:off x="424207" y="184971"/>
            <a:ext cx="321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Peru </a:t>
            </a:r>
            <a:r>
              <a:rPr lang="en-GB" sz="3200" dirty="0" err="1"/>
              <a:t>Neuvo</a:t>
            </a:r>
            <a:r>
              <a:rPr lang="en-GB" sz="3200" dirty="0"/>
              <a:t> Sol</a:t>
            </a:r>
          </a:p>
        </p:txBody>
      </p:sp>
    </p:spTree>
    <p:extLst>
      <p:ext uri="{BB962C8B-B14F-4D97-AF65-F5344CB8AC3E}">
        <p14:creationId xmlns:p14="http://schemas.microsoft.com/office/powerpoint/2010/main" val="24633765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23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HIU Around the World Home Learning project</vt:lpstr>
      <vt:lpstr>English Resources – Alphabetical Order</vt:lpstr>
      <vt:lpstr>PowerPoint Presentation</vt:lpstr>
      <vt:lpstr>PowerPoint Presentation</vt:lpstr>
      <vt:lpstr>Maths Resources - Money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HIU Around the World Home Learning project</dc:title>
  <dc:creator>Carradine, Lucy</dc:creator>
  <cp:lastModifiedBy>Carradine, Lucy</cp:lastModifiedBy>
  <cp:revision>1</cp:revision>
  <dcterms:created xsi:type="dcterms:W3CDTF">2020-04-15T18:25:12Z</dcterms:created>
  <dcterms:modified xsi:type="dcterms:W3CDTF">2020-04-15T18:32:03Z</dcterms:modified>
</cp:coreProperties>
</file>